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IN" sz="1800" dirty="0" err="1" smtClean="0"/>
              <a:t>অমৰজ্যোতি</a:t>
            </a:r>
            <a:r>
              <a:rPr lang="en-IN" sz="1800" dirty="0" smtClean="0"/>
              <a:t> </a:t>
            </a:r>
            <a:r>
              <a:rPr lang="en-IN" sz="1800" dirty="0" err="1" smtClean="0"/>
              <a:t>ভাস্কৰ</a:t>
            </a:r>
            <a:endParaRPr lang="en-IN" sz="1800" dirty="0" smtClean="0"/>
          </a:p>
          <a:p>
            <a:r>
              <a:rPr lang="en-IN" sz="1800" dirty="0" err="1" smtClean="0"/>
              <a:t>সহকাৰী</a:t>
            </a:r>
            <a:r>
              <a:rPr lang="en-IN" sz="1800" dirty="0" smtClean="0"/>
              <a:t> </a:t>
            </a:r>
            <a:r>
              <a:rPr lang="en-IN" sz="1800" dirty="0" err="1" smtClean="0"/>
              <a:t>অধ্যাপক</a:t>
            </a:r>
            <a:endParaRPr lang="en-IN" sz="1800" dirty="0" smtClean="0"/>
          </a:p>
          <a:p>
            <a:r>
              <a:rPr lang="en-IN" sz="1800" dirty="0" err="1" smtClean="0"/>
              <a:t>অসমীয়া</a:t>
            </a:r>
            <a:r>
              <a:rPr lang="en-IN" sz="1800" dirty="0" smtClean="0"/>
              <a:t> </a:t>
            </a:r>
            <a:r>
              <a:rPr lang="en-IN" sz="1800" dirty="0" err="1" smtClean="0"/>
              <a:t>বিভাগ</a:t>
            </a:r>
            <a:endParaRPr lang="en-IN" sz="1800" dirty="0" smtClean="0"/>
          </a:p>
          <a:p>
            <a:r>
              <a:rPr lang="en-IN" sz="1800" dirty="0" err="1" smtClean="0"/>
              <a:t>ৰঙিয়া</a:t>
            </a:r>
            <a:r>
              <a:rPr lang="en-IN" sz="1800" dirty="0" smtClean="0"/>
              <a:t> </a:t>
            </a:r>
            <a:r>
              <a:rPr lang="en-IN" sz="1800" dirty="0" err="1" smtClean="0"/>
              <a:t>মহাবিদ্যালয়</a:t>
            </a:r>
            <a:endParaRPr lang="en-IN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txBody>
          <a:bodyPr/>
          <a:lstStyle/>
          <a:p>
            <a:r>
              <a:rPr lang="en-IN" u="sng" dirty="0" err="1" smtClean="0"/>
              <a:t>বাক্যতত্ত্ব</a:t>
            </a:r>
            <a:r>
              <a:rPr lang="en-IN" u="sng" dirty="0" smtClean="0"/>
              <a:t>(Syntax)</a:t>
            </a:r>
            <a:endParaRPr lang="en-IN" u="sng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err="1" smtClean="0"/>
              <a:t>সংজ্ঞা</a:t>
            </a:r>
            <a:endParaRPr lang="en-IN" sz="3200" dirty="0" smtClean="0"/>
          </a:p>
          <a:p>
            <a:r>
              <a:rPr lang="en-IN" sz="3200" dirty="0" err="1" smtClean="0"/>
              <a:t>বাক্য</a:t>
            </a:r>
            <a:endParaRPr lang="en-IN" sz="3200" dirty="0" smtClean="0"/>
          </a:p>
          <a:p>
            <a:r>
              <a:rPr lang="en-IN" sz="3200" dirty="0" err="1" smtClean="0"/>
              <a:t>বাক্যৰ</a:t>
            </a:r>
            <a:r>
              <a:rPr lang="en-IN" sz="3200" dirty="0" smtClean="0"/>
              <a:t> </a:t>
            </a:r>
            <a:r>
              <a:rPr lang="en-IN" sz="3200" dirty="0" err="1" smtClean="0"/>
              <a:t>উপাদান</a:t>
            </a:r>
            <a:endParaRPr lang="en-IN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dirty="0" err="1" smtClean="0"/>
              <a:t>বাক্যতত্ত্ব</a:t>
            </a:r>
            <a:endParaRPr lang="en-IN" sz="4800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err="1" smtClean="0"/>
              <a:t>কাৰকবাচক</a:t>
            </a:r>
            <a:r>
              <a:rPr lang="en-IN" sz="2800" dirty="0" smtClean="0"/>
              <a:t> </a:t>
            </a:r>
            <a:r>
              <a:rPr lang="en-IN" sz="2800" dirty="0" err="1" smtClean="0"/>
              <a:t>পদ</a:t>
            </a:r>
            <a:endParaRPr lang="en-IN" sz="2800" dirty="0" smtClean="0"/>
          </a:p>
          <a:p>
            <a:r>
              <a:rPr lang="en-IN" sz="2800" dirty="0" err="1" smtClean="0"/>
              <a:t>ক্ৰিয়াপদ</a:t>
            </a:r>
            <a:endParaRPr lang="en-IN" sz="2800" dirty="0" smtClean="0"/>
          </a:p>
          <a:p>
            <a:r>
              <a:rPr lang="en-IN" sz="2800" dirty="0" err="1" smtClean="0"/>
              <a:t>বিশেষণ</a:t>
            </a:r>
            <a:r>
              <a:rPr lang="en-IN" sz="2800" dirty="0" smtClean="0"/>
              <a:t> </a:t>
            </a:r>
            <a:r>
              <a:rPr lang="en-IN" sz="2800" dirty="0" err="1" smtClean="0"/>
              <a:t>পদ</a:t>
            </a:r>
            <a:endParaRPr lang="en-IN" sz="2800" dirty="0" smtClean="0"/>
          </a:p>
          <a:p>
            <a:r>
              <a:rPr lang="en-IN" sz="2800" dirty="0" err="1" smtClean="0"/>
              <a:t>অব্যয়</a:t>
            </a:r>
            <a:r>
              <a:rPr lang="en-IN" sz="2800" dirty="0" smtClean="0"/>
              <a:t> </a:t>
            </a:r>
            <a:r>
              <a:rPr lang="en-IN" sz="2800" dirty="0" err="1" smtClean="0"/>
              <a:t>পদ</a:t>
            </a:r>
            <a:endParaRPr lang="en-IN" sz="2800" dirty="0" smtClean="0"/>
          </a:p>
          <a:p>
            <a:r>
              <a:rPr lang="en-IN" sz="2800" dirty="0" err="1" smtClean="0"/>
              <a:t>উদ্দেশ্য</a:t>
            </a:r>
            <a:endParaRPr lang="en-IN" sz="2800" dirty="0" smtClean="0"/>
          </a:p>
          <a:p>
            <a:r>
              <a:rPr lang="en-IN" sz="2800" dirty="0" err="1" smtClean="0"/>
              <a:t>বিধেয়</a:t>
            </a:r>
            <a:endParaRPr lang="en-IN" sz="2800" dirty="0" smtClean="0"/>
          </a:p>
          <a:p>
            <a:r>
              <a:rPr lang="en-IN" sz="2800" dirty="0" err="1" smtClean="0"/>
              <a:t>বাক্যত</a:t>
            </a:r>
            <a:r>
              <a:rPr lang="en-IN" sz="2800" dirty="0" smtClean="0"/>
              <a:t> </a:t>
            </a:r>
            <a:r>
              <a:rPr lang="en-IN" sz="2800" dirty="0" err="1" smtClean="0"/>
              <a:t>ব্যৱহৃত</a:t>
            </a:r>
            <a:r>
              <a:rPr lang="en-IN" sz="2800" dirty="0" smtClean="0"/>
              <a:t> </a:t>
            </a:r>
            <a:r>
              <a:rPr lang="en-IN" sz="2800" dirty="0" err="1" smtClean="0"/>
              <a:t>শব্দৰ</a:t>
            </a:r>
            <a:r>
              <a:rPr lang="en-IN" sz="2800" dirty="0" smtClean="0"/>
              <a:t> </a:t>
            </a:r>
            <a:r>
              <a:rPr lang="en-IN" sz="2800" dirty="0" err="1" smtClean="0"/>
              <a:t>ক্ৰম</a:t>
            </a:r>
            <a:endParaRPr lang="en-IN" sz="2800" dirty="0" smtClean="0"/>
          </a:p>
          <a:p>
            <a:r>
              <a:rPr lang="en-IN" sz="2800" dirty="0" err="1" smtClean="0"/>
              <a:t>শব্দবোৰৰ</a:t>
            </a:r>
            <a:r>
              <a:rPr lang="en-IN" sz="2800" dirty="0" smtClean="0"/>
              <a:t> </a:t>
            </a:r>
            <a:r>
              <a:rPr lang="en-IN" sz="2800" dirty="0" err="1" smtClean="0"/>
              <a:t>মাজত</a:t>
            </a:r>
            <a:r>
              <a:rPr lang="en-IN" sz="2800" dirty="0" smtClean="0"/>
              <a:t> </a:t>
            </a:r>
            <a:r>
              <a:rPr lang="en-IN" sz="2800" dirty="0" err="1" smtClean="0"/>
              <a:t>পাৰস্পৰিক</a:t>
            </a:r>
            <a:r>
              <a:rPr lang="en-IN" sz="2800" dirty="0" smtClean="0"/>
              <a:t> </a:t>
            </a:r>
            <a:r>
              <a:rPr lang="en-IN" sz="2800" dirty="0" err="1" smtClean="0"/>
              <a:t>সম্পৰ্ক</a:t>
            </a:r>
            <a:endParaRPr lang="en-IN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u="sng" dirty="0" err="1" smtClean="0"/>
              <a:t>বাক্যগঠন</a:t>
            </a:r>
            <a:r>
              <a:rPr lang="en-IN" sz="4800" u="sng" dirty="0" smtClean="0"/>
              <a:t> </a:t>
            </a:r>
            <a:r>
              <a:rPr lang="en-IN" sz="4800" u="sng" dirty="0" err="1" smtClean="0"/>
              <a:t>প্ৰক্ৰিয়া</a:t>
            </a:r>
            <a:endParaRPr lang="en-IN" sz="4800" u="sng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err="1" smtClean="0"/>
              <a:t>যোগ্যতা</a:t>
            </a:r>
            <a:endParaRPr lang="en-IN" sz="3200" dirty="0" smtClean="0"/>
          </a:p>
          <a:p>
            <a:r>
              <a:rPr lang="en-IN" sz="3200" dirty="0" smtClean="0"/>
              <a:t> </a:t>
            </a:r>
            <a:r>
              <a:rPr lang="en-IN" sz="3200" dirty="0" smtClean="0"/>
              <a:t>        ক)</a:t>
            </a:r>
            <a:r>
              <a:rPr lang="en-IN" sz="3200" dirty="0" err="1" smtClean="0"/>
              <a:t>অৰ্থগত</a:t>
            </a:r>
            <a:r>
              <a:rPr lang="en-IN" sz="3200" dirty="0" smtClean="0"/>
              <a:t> </a:t>
            </a:r>
            <a:r>
              <a:rPr lang="en-IN" sz="3200" dirty="0" err="1" smtClean="0"/>
              <a:t>যোগ্যতা</a:t>
            </a:r>
            <a:endParaRPr lang="en-IN" sz="3200" dirty="0" smtClean="0"/>
          </a:p>
          <a:p>
            <a:r>
              <a:rPr lang="en-IN" sz="3200" dirty="0" smtClean="0"/>
              <a:t> </a:t>
            </a:r>
            <a:r>
              <a:rPr lang="en-IN" sz="3200" dirty="0" smtClean="0"/>
              <a:t>         খ)</a:t>
            </a:r>
            <a:r>
              <a:rPr lang="en-IN" sz="3200" dirty="0" err="1" smtClean="0"/>
              <a:t>ৰূপগত</a:t>
            </a:r>
            <a:r>
              <a:rPr lang="en-IN" sz="3200" dirty="0" smtClean="0"/>
              <a:t> </a:t>
            </a:r>
            <a:r>
              <a:rPr lang="en-IN" sz="3200" dirty="0" err="1" smtClean="0"/>
              <a:t>যোগ্যতা</a:t>
            </a:r>
            <a:endParaRPr lang="en-IN" sz="3200" dirty="0" smtClean="0"/>
          </a:p>
          <a:p>
            <a:r>
              <a:rPr lang="en-IN" sz="3200" dirty="0" err="1" smtClean="0"/>
              <a:t>আকাংক্ষা</a:t>
            </a:r>
            <a:endParaRPr lang="en-IN" sz="3200" dirty="0" smtClean="0"/>
          </a:p>
          <a:p>
            <a:r>
              <a:rPr lang="en-IN" sz="3200" dirty="0" err="1" smtClean="0"/>
              <a:t>আসক্তি</a:t>
            </a:r>
            <a:endParaRPr lang="en-IN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u="sng" dirty="0" err="1" smtClean="0"/>
              <a:t>বাক্যৰ</a:t>
            </a:r>
            <a:r>
              <a:rPr lang="en-IN" sz="4800" u="sng" dirty="0" smtClean="0"/>
              <a:t> </a:t>
            </a:r>
            <a:r>
              <a:rPr lang="en-IN" sz="4800" u="sng" dirty="0" err="1" smtClean="0"/>
              <a:t>পদ</a:t>
            </a:r>
            <a:r>
              <a:rPr lang="en-IN" sz="4800" u="sng" dirty="0" smtClean="0"/>
              <a:t> </a:t>
            </a:r>
            <a:r>
              <a:rPr lang="en-IN" sz="4800" u="sng" dirty="0" err="1" smtClean="0"/>
              <a:t>নিৰ্বাচনৰ</a:t>
            </a:r>
            <a:r>
              <a:rPr lang="en-IN" sz="4800" u="sng" dirty="0" smtClean="0"/>
              <a:t> </a:t>
            </a:r>
            <a:r>
              <a:rPr lang="en-IN" sz="4800" u="sng" dirty="0" err="1" smtClean="0"/>
              <a:t>নিয়ম</a:t>
            </a:r>
            <a:endParaRPr lang="en-IN" sz="4800" u="sng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err="1" smtClean="0"/>
              <a:t>বাক্যৰ</a:t>
            </a:r>
            <a:r>
              <a:rPr lang="en-IN" sz="2800" dirty="0" smtClean="0"/>
              <a:t> </a:t>
            </a:r>
            <a:r>
              <a:rPr lang="en-IN" sz="2800" dirty="0" err="1" smtClean="0"/>
              <a:t>গঠন</a:t>
            </a:r>
            <a:endParaRPr lang="en-IN" sz="2800" dirty="0" smtClean="0"/>
          </a:p>
          <a:p>
            <a:r>
              <a:rPr lang="en-IN" sz="2800" dirty="0" err="1" smtClean="0"/>
              <a:t>বাক্যৰ</a:t>
            </a:r>
            <a:r>
              <a:rPr lang="en-IN" sz="2800" dirty="0" smtClean="0"/>
              <a:t> </a:t>
            </a:r>
            <a:r>
              <a:rPr lang="en-IN" sz="2800" dirty="0" err="1" smtClean="0"/>
              <a:t>গঠনৰ</a:t>
            </a:r>
            <a:r>
              <a:rPr lang="en-IN" sz="2800" dirty="0" smtClean="0"/>
              <a:t> </a:t>
            </a:r>
            <a:r>
              <a:rPr lang="en-IN" sz="2800" dirty="0" err="1" smtClean="0"/>
              <a:t>নিয়ম</a:t>
            </a:r>
            <a:endParaRPr lang="en-IN" sz="2800" dirty="0" smtClean="0"/>
          </a:p>
          <a:p>
            <a:r>
              <a:rPr lang="en-IN" sz="2800" dirty="0" err="1" smtClean="0"/>
              <a:t>লিওনাৰ্ড</a:t>
            </a:r>
            <a:r>
              <a:rPr lang="en-IN" sz="2800" dirty="0" smtClean="0"/>
              <a:t> </a:t>
            </a:r>
            <a:r>
              <a:rPr lang="en-IN" sz="2800" dirty="0" err="1" smtClean="0"/>
              <a:t>ব্ল’মফিল্‌ড</a:t>
            </a:r>
            <a:endParaRPr lang="en-IN" sz="2800" dirty="0" smtClean="0"/>
          </a:p>
          <a:p>
            <a:r>
              <a:rPr lang="en-IN" sz="2800" dirty="0" smtClean="0"/>
              <a:t> </a:t>
            </a:r>
            <a:r>
              <a:rPr lang="en-IN" sz="2800" dirty="0" smtClean="0"/>
              <a:t>     ক)</a:t>
            </a:r>
            <a:r>
              <a:rPr lang="en-IN" sz="2800" dirty="0" err="1" smtClean="0"/>
              <a:t>অভিকেন্দ্ৰিক</a:t>
            </a:r>
            <a:r>
              <a:rPr lang="en-IN" sz="2800" dirty="0" smtClean="0"/>
              <a:t> </a:t>
            </a:r>
            <a:r>
              <a:rPr lang="en-IN" sz="2800" dirty="0" err="1" smtClean="0"/>
              <a:t>গঠন</a:t>
            </a:r>
            <a:endParaRPr lang="en-IN" sz="2800" dirty="0" smtClean="0"/>
          </a:p>
          <a:p>
            <a:r>
              <a:rPr lang="en-IN" sz="2800" dirty="0" smtClean="0"/>
              <a:t> </a:t>
            </a:r>
            <a:r>
              <a:rPr lang="en-IN" sz="2800" dirty="0" smtClean="0"/>
              <a:t>     খ)</a:t>
            </a:r>
            <a:r>
              <a:rPr lang="en-IN" sz="2800" dirty="0" err="1" smtClean="0"/>
              <a:t>আন্ত:কেন্দ্ৰিক</a:t>
            </a:r>
            <a:r>
              <a:rPr lang="en-IN" sz="2800" dirty="0" smtClean="0"/>
              <a:t> </a:t>
            </a:r>
            <a:r>
              <a:rPr lang="en-IN" sz="2800" dirty="0" err="1" smtClean="0"/>
              <a:t>গঠন</a:t>
            </a:r>
            <a:endParaRPr lang="en-IN" sz="2800" dirty="0" smtClean="0"/>
          </a:p>
          <a:p>
            <a:r>
              <a:rPr lang="en-IN" sz="2800" dirty="0" err="1" smtClean="0"/>
              <a:t>নোয়ম</a:t>
            </a:r>
            <a:r>
              <a:rPr lang="en-IN" sz="2800" dirty="0" smtClean="0"/>
              <a:t> </a:t>
            </a:r>
            <a:r>
              <a:rPr lang="en-IN" sz="2800" dirty="0" err="1" smtClean="0"/>
              <a:t>চমস্কি</a:t>
            </a:r>
            <a:endParaRPr lang="en-IN" sz="2800" dirty="0" smtClean="0"/>
          </a:p>
          <a:p>
            <a:r>
              <a:rPr lang="en-IN" sz="2800" dirty="0" smtClean="0"/>
              <a:t> </a:t>
            </a:r>
            <a:r>
              <a:rPr lang="en-IN" sz="2800" dirty="0" smtClean="0"/>
              <a:t>     ক)</a:t>
            </a:r>
            <a:r>
              <a:rPr lang="en-IN" sz="2800" dirty="0" err="1" smtClean="0"/>
              <a:t>বাহ্যিক</a:t>
            </a:r>
            <a:r>
              <a:rPr lang="en-IN" sz="2800" dirty="0" smtClean="0"/>
              <a:t> </a:t>
            </a:r>
            <a:r>
              <a:rPr lang="en-IN" sz="2800" dirty="0" err="1" smtClean="0"/>
              <a:t>গঠন</a:t>
            </a:r>
            <a:endParaRPr lang="en-IN" sz="2800" dirty="0" smtClean="0"/>
          </a:p>
          <a:p>
            <a:r>
              <a:rPr lang="en-IN" sz="2800" dirty="0" smtClean="0"/>
              <a:t> </a:t>
            </a:r>
            <a:r>
              <a:rPr lang="en-IN" sz="2800" dirty="0" smtClean="0"/>
              <a:t>      খ)</a:t>
            </a:r>
            <a:r>
              <a:rPr lang="en-IN" sz="2800" dirty="0" err="1" smtClean="0"/>
              <a:t>আভন্তৰীণ</a:t>
            </a:r>
            <a:r>
              <a:rPr lang="en-IN" sz="2800" dirty="0" smtClean="0"/>
              <a:t> </a:t>
            </a:r>
            <a:r>
              <a:rPr lang="en-IN" sz="2800" dirty="0" err="1" smtClean="0"/>
              <a:t>নিয়ম</a:t>
            </a:r>
            <a:endParaRPr lang="en-IN" sz="2800" dirty="0" smtClean="0"/>
          </a:p>
          <a:p>
            <a:r>
              <a:rPr lang="en-IN" sz="2800" dirty="0" err="1" smtClean="0"/>
              <a:t>বাক্যৰ</a:t>
            </a:r>
            <a:r>
              <a:rPr lang="en-IN" sz="2800" dirty="0" smtClean="0"/>
              <a:t> </a:t>
            </a:r>
            <a:r>
              <a:rPr lang="en-IN" sz="2800" dirty="0" err="1" smtClean="0"/>
              <a:t>গঠনত</a:t>
            </a:r>
            <a:r>
              <a:rPr lang="en-IN" sz="2800" dirty="0" smtClean="0"/>
              <a:t> </a:t>
            </a:r>
            <a:r>
              <a:rPr lang="en-IN" sz="2800" dirty="0" err="1" smtClean="0"/>
              <a:t>ৰূপান্তৰ</a:t>
            </a:r>
            <a:r>
              <a:rPr lang="en-IN" sz="2800" dirty="0" smtClean="0"/>
              <a:t> </a:t>
            </a:r>
            <a:r>
              <a:rPr lang="en-IN" sz="2800" dirty="0" err="1" smtClean="0"/>
              <a:t>প্ৰক্ৰিয়া</a:t>
            </a:r>
            <a:endParaRPr lang="en-IN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800" u="sng" dirty="0" err="1" smtClean="0"/>
              <a:t>বাক্যতত্ত্বৰ</a:t>
            </a:r>
            <a:r>
              <a:rPr lang="en-IN" sz="4800" u="sng" dirty="0" smtClean="0"/>
              <a:t> </a:t>
            </a:r>
            <a:r>
              <a:rPr lang="en-IN" sz="4800" u="sng" dirty="0" err="1" smtClean="0"/>
              <a:t>বিশ্লেষণ</a:t>
            </a:r>
            <a:endParaRPr lang="en-IN" sz="4800" u="sng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Autofit/>
          </a:bodyPr>
          <a:lstStyle/>
          <a:p>
            <a:r>
              <a:rPr lang="en-IN" sz="1800" u="sng" dirty="0" err="1" smtClean="0"/>
              <a:t>বাক্যাংশৰ</a:t>
            </a:r>
            <a:r>
              <a:rPr lang="en-IN" sz="1800" u="sng" dirty="0" smtClean="0"/>
              <a:t> </a:t>
            </a:r>
            <a:r>
              <a:rPr lang="en-IN" sz="1800" u="sng" dirty="0" err="1" smtClean="0"/>
              <a:t>ভিত্তিত</a:t>
            </a:r>
            <a:endParaRPr lang="en-IN" sz="1800" u="sng" dirty="0" smtClean="0"/>
          </a:p>
          <a:p>
            <a:r>
              <a:rPr lang="en-IN" sz="1800" dirty="0" smtClean="0"/>
              <a:t>       ক)</a:t>
            </a:r>
            <a:r>
              <a:rPr lang="en-IN" sz="1800" dirty="0" err="1" smtClean="0"/>
              <a:t>সৰল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dirty="0" smtClean="0"/>
              <a:t>       খ)</a:t>
            </a:r>
            <a:r>
              <a:rPr lang="en-IN" sz="1800" dirty="0" err="1" smtClean="0"/>
              <a:t>জটিল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dirty="0" smtClean="0"/>
              <a:t>       গ)</a:t>
            </a:r>
            <a:r>
              <a:rPr lang="en-IN" sz="1800" dirty="0" err="1" smtClean="0"/>
              <a:t>যৌগিক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u="sng" dirty="0" err="1" smtClean="0"/>
              <a:t>অৰ্থ</a:t>
            </a:r>
            <a:r>
              <a:rPr lang="en-IN" sz="1800" u="sng" dirty="0" smtClean="0"/>
              <a:t> </a:t>
            </a:r>
            <a:r>
              <a:rPr lang="en-IN" sz="1800" u="sng" dirty="0" err="1" smtClean="0"/>
              <a:t>বা</a:t>
            </a:r>
            <a:r>
              <a:rPr lang="en-IN" sz="1800" u="sng" dirty="0" smtClean="0"/>
              <a:t> </a:t>
            </a:r>
            <a:r>
              <a:rPr lang="en-IN" sz="1800" u="sng" dirty="0" err="1" smtClean="0"/>
              <a:t>ভাব</a:t>
            </a:r>
            <a:r>
              <a:rPr lang="en-IN" sz="1800" u="sng" dirty="0" smtClean="0"/>
              <a:t> </a:t>
            </a:r>
            <a:r>
              <a:rPr lang="en-IN" sz="1800" u="sng" dirty="0" err="1" smtClean="0"/>
              <a:t>ভিত্তিত</a:t>
            </a:r>
            <a:endParaRPr lang="en-IN" sz="1800" u="sng" dirty="0" smtClean="0"/>
          </a:p>
          <a:p>
            <a:r>
              <a:rPr lang="en-IN" sz="1800" dirty="0" smtClean="0"/>
              <a:t> </a:t>
            </a:r>
            <a:r>
              <a:rPr lang="en-IN" sz="1800" dirty="0" smtClean="0"/>
              <a:t>      ক)</a:t>
            </a:r>
            <a:r>
              <a:rPr lang="en-IN" sz="1800" dirty="0" err="1" smtClean="0"/>
              <a:t>বৰ্ণনাত্মক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dirty="0" smtClean="0"/>
              <a:t> </a:t>
            </a:r>
            <a:r>
              <a:rPr lang="en-IN" sz="1800" dirty="0" smtClean="0"/>
              <a:t>      খ)</a:t>
            </a:r>
            <a:r>
              <a:rPr lang="en-IN" sz="1800" dirty="0" err="1" smtClean="0"/>
              <a:t>আদেশ</a:t>
            </a:r>
            <a:r>
              <a:rPr lang="en-IN" sz="1800" dirty="0" smtClean="0"/>
              <a:t>, </a:t>
            </a:r>
            <a:r>
              <a:rPr lang="en-IN" sz="1800" dirty="0" err="1" smtClean="0"/>
              <a:t>অনুৰোধসূচক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dirty="0" smtClean="0"/>
              <a:t> </a:t>
            </a:r>
            <a:r>
              <a:rPr lang="en-IN" sz="1800" dirty="0" smtClean="0"/>
              <a:t>      গ)</a:t>
            </a:r>
            <a:r>
              <a:rPr lang="en-IN" sz="1800" dirty="0" err="1" smtClean="0"/>
              <a:t>প্ৰশ্নসূচক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dirty="0" smtClean="0"/>
              <a:t> </a:t>
            </a:r>
            <a:r>
              <a:rPr lang="en-IN" sz="1800" dirty="0" smtClean="0"/>
              <a:t>      ঘ)</a:t>
            </a:r>
            <a:r>
              <a:rPr lang="en-IN" sz="1800" dirty="0" err="1" smtClean="0"/>
              <a:t>বিস্ময়</a:t>
            </a:r>
            <a:r>
              <a:rPr lang="en-IN" sz="1800" dirty="0" smtClean="0"/>
              <a:t> </a:t>
            </a:r>
            <a:r>
              <a:rPr lang="en-IN" sz="1800" dirty="0" err="1" smtClean="0"/>
              <a:t>বা</a:t>
            </a:r>
            <a:r>
              <a:rPr lang="en-IN" sz="1800" dirty="0" smtClean="0"/>
              <a:t> </a:t>
            </a:r>
            <a:r>
              <a:rPr lang="en-IN" sz="1800" dirty="0" err="1" smtClean="0"/>
              <a:t>আশ্চৰ্যসূচক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dirty="0" smtClean="0"/>
              <a:t> </a:t>
            </a:r>
            <a:r>
              <a:rPr lang="en-IN" sz="1800" dirty="0" smtClean="0"/>
              <a:t>      ঙ)</a:t>
            </a:r>
            <a:r>
              <a:rPr lang="en-IN" sz="1800" dirty="0" err="1" smtClean="0"/>
              <a:t>ইচ্ছা</a:t>
            </a:r>
            <a:r>
              <a:rPr lang="en-IN" sz="1800" dirty="0" smtClean="0"/>
              <a:t> </a:t>
            </a:r>
            <a:r>
              <a:rPr lang="en-IN" sz="1800" dirty="0" err="1" smtClean="0"/>
              <a:t>বা</a:t>
            </a:r>
            <a:r>
              <a:rPr lang="en-IN" sz="1800" dirty="0" smtClean="0"/>
              <a:t> </a:t>
            </a:r>
            <a:r>
              <a:rPr lang="en-IN" sz="1800" dirty="0" err="1" smtClean="0"/>
              <a:t>ভাবসূচক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u="sng" dirty="0" err="1" smtClean="0"/>
              <a:t>বাক্য</a:t>
            </a:r>
            <a:r>
              <a:rPr lang="en-IN" sz="1800" u="sng" dirty="0" smtClean="0"/>
              <a:t> </a:t>
            </a:r>
            <a:r>
              <a:rPr lang="en-IN" sz="1800" u="sng" dirty="0" err="1" smtClean="0"/>
              <a:t>প্ৰকাশৰ</a:t>
            </a:r>
            <a:r>
              <a:rPr lang="en-IN" sz="1800" u="sng" dirty="0" smtClean="0"/>
              <a:t> </a:t>
            </a:r>
            <a:r>
              <a:rPr lang="en-IN" sz="1800" u="sng" dirty="0" err="1" smtClean="0"/>
              <a:t>ধৰণ</a:t>
            </a:r>
            <a:r>
              <a:rPr lang="en-IN" sz="1800" u="sng" dirty="0" smtClean="0"/>
              <a:t> </a:t>
            </a:r>
            <a:r>
              <a:rPr lang="en-IN" sz="1800" u="sng" dirty="0" err="1" smtClean="0"/>
              <a:t>ভিত্তিত</a:t>
            </a:r>
            <a:endParaRPr lang="en-IN" sz="1800" u="sng" dirty="0" smtClean="0"/>
          </a:p>
          <a:p>
            <a:r>
              <a:rPr lang="en-IN" sz="1800" dirty="0" smtClean="0"/>
              <a:t> </a:t>
            </a:r>
            <a:r>
              <a:rPr lang="en-IN" sz="1800" dirty="0" smtClean="0"/>
              <a:t>      ক)</a:t>
            </a:r>
            <a:r>
              <a:rPr lang="en-IN" sz="1800" dirty="0" err="1" smtClean="0"/>
              <a:t>কৰ্তৃবাচ্য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dirty="0" smtClean="0"/>
              <a:t> </a:t>
            </a:r>
            <a:r>
              <a:rPr lang="en-IN" sz="1800" dirty="0" smtClean="0"/>
              <a:t>      খ)</a:t>
            </a:r>
            <a:r>
              <a:rPr lang="en-IN" sz="1800" dirty="0" err="1" smtClean="0"/>
              <a:t>কৰ্মবাচ্য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dirty="0" smtClean="0"/>
              <a:t> </a:t>
            </a:r>
            <a:r>
              <a:rPr lang="en-IN" sz="1800" dirty="0" smtClean="0"/>
              <a:t>       গ)</a:t>
            </a:r>
            <a:r>
              <a:rPr lang="en-IN" sz="1800" dirty="0" err="1" smtClean="0"/>
              <a:t>কৰ্তৃ-ভাববাচ্যৰ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r>
              <a:rPr lang="en-IN" sz="1800" dirty="0" smtClean="0"/>
              <a:t> </a:t>
            </a:r>
            <a:r>
              <a:rPr lang="en-IN" sz="1800" dirty="0" smtClean="0"/>
              <a:t>       ঘ)</a:t>
            </a:r>
            <a:r>
              <a:rPr lang="en-IN" sz="1800" dirty="0" err="1" smtClean="0"/>
              <a:t>কৰ্ম-ভাববাচ্যৰ</a:t>
            </a:r>
            <a:r>
              <a:rPr lang="en-IN" sz="1800" dirty="0" smtClean="0"/>
              <a:t> </a:t>
            </a:r>
            <a:r>
              <a:rPr lang="en-IN" sz="1800" dirty="0" err="1" smtClean="0"/>
              <a:t>বাক্য</a:t>
            </a:r>
            <a:endParaRPr lang="en-IN" sz="1800" dirty="0" smtClean="0"/>
          </a:p>
          <a:p>
            <a:endParaRPr lang="en-IN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algn="ctr"/>
            <a:r>
              <a:rPr lang="en-IN" u="sng" dirty="0" err="1" smtClean="0"/>
              <a:t>বাক্যৰ</a:t>
            </a:r>
            <a:r>
              <a:rPr lang="en-IN" u="sng" dirty="0" smtClean="0"/>
              <a:t> </a:t>
            </a:r>
            <a:r>
              <a:rPr lang="en-IN" u="sng" dirty="0" err="1" smtClean="0"/>
              <a:t>শ্ৰেণীবিভাগ</a:t>
            </a:r>
            <a:endParaRPr lang="en-IN" u="sng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6037"/>
          </a:xfrm>
        </p:spPr>
        <p:txBody>
          <a:bodyPr>
            <a:normAutofit fontScale="25000" lnSpcReduction="20000"/>
          </a:bodyPr>
          <a:lstStyle/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514600"/>
          </a:xfrm>
        </p:spPr>
        <p:txBody>
          <a:bodyPr>
            <a:normAutofit/>
          </a:bodyPr>
          <a:lstStyle/>
          <a:p>
            <a:pPr algn="ctr"/>
            <a:r>
              <a:rPr lang="en-IN" sz="6000" dirty="0" err="1" smtClean="0"/>
              <a:t>ধন্যবাদ</a:t>
            </a:r>
            <a:endParaRPr lang="en-IN" sz="6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94</TotalTime>
  <Words>129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Paper</vt:lpstr>
      <vt:lpstr>বাক্যতত্ত্ব(Syntax)</vt:lpstr>
      <vt:lpstr>বাক্যতত্ত্ব</vt:lpstr>
      <vt:lpstr>বাক্যগঠন প্ৰক্ৰিয়া</vt:lpstr>
      <vt:lpstr>বাক্যৰ পদ নিৰ্বাচনৰ নিয়ম</vt:lpstr>
      <vt:lpstr>বাক্যতত্ত্বৰ বিশ্লেষণ</vt:lpstr>
      <vt:lpstr>বাক্যৰ শ্ৰেণীবিভাগ</vt:lpstr>
      <vt:lpstr>ধন্যবাদ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বাক্যতত্ত্ব(Syntax)</dc:title>
  <dc:creator>Rodali</dc:creator>
  <cp:lastModifiedBy>user</cp:lastModifiedBy>
  <cp:revision>19</cp:revision>
  <dcterms:created xsi:type="dcterms:W3CDTF">2006-08-16T00:00:00Z</dcterms:created>
  <dcterms:modified xsi:type="dcterms:W3CDTF">2022-06-29T08:08:19Z</dcterms:modified>
</cp:coreProperties>
</file>